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AMA AS CRIANCINHAS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AMA AS CRIANCINHAS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ama as criancinhas, </a:t>
            </a:r>
          </a:p>
          <a:p>
            <a:r>
              <a:rPr lang="pt-BR" dirty="0"/>
              <a:t>Do jeitinho que elas são: </a:t>
            </a:r>
          </a:p>
          <a:p>
            <a:r>
              <a:rPr lang="pt-BR" dirty="0"/>
              <a:t>Não importa a sua cor,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AMA AS CRIANCINHAS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63768C5-3ECB-4273-BA47-99BCE49C2E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as quer com muito amor; </a:t>
            </a:r>
          </a:p>
          <a:p>
            <a:r>
              <a:rPr lang="pt-BR" dirty="0"/>
              <a:t>Cristo ama as </a:t>
            </a:r>
          </a:p>
          <a:p>
            <a:r>
              <a:rPr lang="pt-BR" dirty="0"/>
              <a:t>criancinhas como são.</a:t>
            </a:r>
          </a:p>
        </p:txBody>
      </p:sp>
    </p:spTree>
    <p:extLst>
      <p:ext uri="{BB962C8B-B14F-4D97-AF65-F5344CB8AC3E}">
        <p14:creationId xmlns:p14="http://schemas.microsoft.com/office/powerpoint/2010/main" val="2894859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46</Words>
  <Application>Microsoft Office PowerPoint</Application>
  <PresentationFormat>Apresentação na tela (16:9)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AMA AS CRIANCINHAS</vt:lpstr>
      <vt:lpstr>CRISTO AMA AS CRIANCINHAS</vt:lpstr>
      <vt:lpstr>CRISTO AMA AS CRIANCINHAS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2019-06-12T23:12:25Z</dcterms:modified>
</cp:coreProperties>
</file>

<file path=docProps/thumbnail.jpeg>
</file>